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4"/>
    <p:sldMasterId id="2147483770" r:id="rId5"/>
    <p:sldMasterId id="2147483723" r:id="rId6"/>
    <p:sldMasterId id="2147483797" r:id="rId7"/>
    <p:sldMasterId id="2147483809" r:id="rId8"/>
  </p:sldMasterIdLst>
  <p:notesMasterIdLst>
    <p:notesMasterId r:id="rId14"/>
  </p:notesMasterIdLst>
  <p:sldIdLst>
    <p:sldId id="256" r:id="rId9"/>
    <p:sldId id="1467" r:id="rId10"/>
    <p:sldId id="257" r:id="rId11"/>
    <p:sldId id="690" r:id="rId12"/>
    <p:sldId id="258" r:id="rId1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05"/>
    <p:restoredTop sz="86431"/>
  </p:normalViewPr>
  <p:slideViewPr>
    <p:cSldViewPr>
      <p:cViewPr varScale="1">
        <p:scale>
          <a:sx n="117" d="100"/>
          <a:sy n="117" d="100"/>
        </p:scale>
        <p:origin x="184" y="9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EA143E3-DF02-6D00-EF8A-CCE8D405A0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0A05AA-B4AF-FF98-6BA2-79C5F592241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9316AD6-C3E9-5F4B-A0F9-2F767C1675FC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C810F8F-207D-7A3B-C03D-6AE8E570B7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E9BCC96-9010-D5E9-CD82-45C95BCCE2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F18A22-EEFA-BE4E-7CBA-46C41D6914F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F72EED-1CD9-6E9D-2948-B618C03EC8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12E7D79-F023-404C-98EC-4D61B26CDA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lide Image Placeholder 1">
            <a:extLst>
              <a:ext uri="{FF2B5EF4-FFF2-40B4-BE49-F238E27FC236}">
                <a16:creationId xmlns:a16="http://schemas.microsoft.com/office/drawing/2014/main" id="{7B2DC766-EE78-00F1-8624-C95654F844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4" name="Notes Placeholder 2">
            <a:extLst>
              <a:ext uri="{FF2B5EF4-FFF2-40B4-BE49-F238E27FC236}">
                <a16:creationId xmlns:a16="http://schemas.microsoft.com/office/drawing/2014/main" id="{CA741E4E-11A9-DDFA-1681-237D647BDA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8195" name="Slide Number Placeholder 3">
            <a:extLst>
              <a:ext uri="{FF2B5EF4-FFF2-40B4-BE49-F238E27FC236}">
                <a16:creationId xmlns:a16="http://schemas.microsoft.com/office/drawing/2014/main" id="{329EAFB4-A07F-5B8C-69E1-FEDEFB5A32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76F8DB7-70D3-F24C-92F3-922B4F0599C0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2E7D79-F023-404C-98EC-4D61B26CDA9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168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Slide Image Placeholder 1">
            <a:extLst>
              <a:ext uri="{FF2B5EF4-FFF2-40B4-BE49-F238E27FC236}">
                <a16:creationId xmlns:a16="http://schemas.microsoft.com/office/drawing/2014/main" id="{5FD16BDA-8BE7-3384-BABB-F295A6877D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6" name="Notes Placeholder 2">
            <a:extLst>
              <a:ext uri="{FF2B5EF4-FFF2-40B4-BE49-F238E27FC236}">
                <a16:creationId xmlns:a16="http://schemas.microsoft.com/office/drawing/2014/main" id="{C93A6FC8-6C04-410E-2B52-33ACB73382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1267" name="Slide Number Placeholder 3">
            <a:extLst>
              <a:ext uri="{FF2B5EF4-FFF2-40B4-BE49-F238E27FC236}">
                <a16:creationId xmlns:a16="http://schemas.microsoft.com/office/drawing/2014/main" id="{EB7D1FE5-FA13-DA0B-43FA-AA794FF2A3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B083B78-B81A-F64F-9D2E-9E169303219D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lide Image Placeholder 1">
            <a:extLst>
              <a:ext uri="{FF2B5EF4-FFF2-40B4-BE49-F238E27FC236}">
                <a16:creationId xmlns:a16="http://schemas.microsoft.com/office/drawing/2014/main" id="{B2DB8E4C-7387-13FF-7E1E-A246CEC14A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4" name="Notes Placeholder 2">
            <a:extLst>
              <a:ext uri="{FF2B5EF4-FFF2-40B4-BE49-F238E27FC236}">
                <a16:creationId xmlns:a16="http://schemas.microsoft.com/office/drawing/2014/main" id="{F5C6A8CA-E97C-D640-CF3B-090DF8F47A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dirty="0">
                <a:cs typeface="Calibri" panose="020F0502020204030204" pitchFamily="34" charset="0"/>
              </a:rPr>
              <a:t>On Aug. 19, 2025, MSU gathered its incoming first-year students in Bobcat Stadium for the traditional M Photo. </a:t>
            </a:r>
          </a:p>
        </p:txBody>
      </p:sp>
      <p:sp>
        <p:nvSpPr>
          <p:cNvPr id="13315" name="Slide Number Placeholder 3">
            <a:extLst>
              <a:ext uri="{FF2B5EF4-FFF2-40B4-BE49-F238E27FC236}">
                <a16:creationId xmlns:a16="http://schemas.microsoft.com/office/drawing/2014/main" id="{D7854158-A343-9CBF-AA41-366E9257C8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B3A444-ED46-214E-87B0-14DFFAD23670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>
            <a:extLst>
              <a:ext uri="{FF2B5EF4-FFF2-40B4-BE49-F238E27FC236}">
                <a16:creationId xmlns:a16="http://schemas.microsoft.com/office/drawing/2014/main" id="{DCBB7749-EF4C-874A-3A18-73A804F5B9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Notes Placeholder 2">
            <a:extLst>
              <a:ext uri="{FF2B5EF4-FFF2-40B4-BE49-F238E27FC236}">
                <a16:creationId xmlns:a16="http://schemas.microsoft.com/office/drawing/2014/main" id="{C58A7DC3-10A4-3BC1-3BC6-EBA177F4ED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5363" name="Slide Number Placeholder 3">
            <a:extLst>
              <a:ext uri="{FF2B5EF4-FFF2-40B4-BE49-F238E27FC236}">
                <a16:creationId xmlns:a16="http://schemas.microsoft.com/office/drawing/2014/main" id="{E5E63151-755D-0ABB-7065-DC049F8467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7F33AF-B4F4-6E45-AC6F-79483D4BCDC5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10E5A1DD-41F2-370E-9895-AEA442741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B9C66-A107-E34E-BA49-E5CB0FC68D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A8CF54FE-326E-614A-8791-5CE5DCE82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">
            <a:extLst>
              <a:ext uri="{FF2B5EF4-FFF2-40B4-BE49-F238E27FC236}">
                <a16:creationId xmlns:a16="http://schemas.microsoft.com/office/drawing/2014/main" id="{E13EE648-4122-7C8C-CFEA-F44CE045C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01D10-C587-5349-8068-C719539B6EC0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lang="en-US" sz="6000" b="1" i="0" kern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2973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SU Logo"/>
          <p:cNvSpPr>
            <a:spLocks noGrp="1" noRot="1" noMove="1" noResize="1" noEditPoints="1" noAdjustHandles="1" noChangeArrowheads="1" noChangeShapeType="1"/>
          </p:cNvSpPr>
          <p:nvPr>
            <p:ph type="body" sz="quarter" idx="15"/>
          </p:nvPr>
        </p:nvSpPr>
        <p:spPr>
          <a:xfrm>
            <a:off x="10323576" y="6172200"/>
            <a:ext cx="1261872" cy="32004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32054F8-ABB0-184F-95BE-B76182AB2C2D}"/>
              </a:ext>
            </a:extLst>
          </p:cNvPr>
          <p:cNvSpPr txBox="1">
            <a:spLocks/>
          </p:cNvSpPr>
          <p:nvPr userDrawn="1"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9AB9C66-A107-E34E-BA49-E5CB0FC68D0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A91378DF-C8E1-6088-7EDE-4087F67DEF32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Date">
            <a:extLst>
              <a:ext uri="{FF2B5EF4-FFF2-40B4-BE49-F238E27FC236}">
                <a16:creationId xmlns:a16="http://schemas.microsoft.com/office/drawing/2014/main" id="{5C904422-248E-FC46-AB20-690C16C94D81}"/>
              </a:ext>
            </a:extLst>
          </p:cNvPr>
          <p:cNvSpPr txBox="1">
            <a:spLocks/>
          </p:cNvSpPr>
          <p:nvPr userDrawn="1"/>
        </p:nvSpPr>
        <p:spPr>
          <a:xfrm>
            <a:off x="9906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40F01D10-C587-5349-8068-C719539B6EC0}" type="datetimeFigureOut">
              <a:rPr lang="en-US" smtClean="0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838200" y="1986243"/>
            <a:ext cx="10515600" cy="41907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ubheading"/>
          <p:cNvSpPr>
            <a:spLocks noGrp="1"/>
          </p:cNvSpPr>
          <p:nvPr>
            <p:ph type="body" sz="quarter" idx="20"/>
          </p:nvPr>
        </p:nvSpPr>
        <p:spPr>
          <a:xfrm>
            <a:off x="838200" y="1322742"/>
            <a:ext cx="10515600" cy="646991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1106"/>
          </a:xfrm>
        </p:spPr>
        <p:txBody>
          <a:bodyPr/>
          <a:lstStyle>
            <a:lvl1pPr>
              <a:defRPr lang="en-US" sz="4400" b="1" i="0" kern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92911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">
            <a:extLst>
              <a:ext uri="{FF2B5EF4-FFF2-40B4-BE49-F238E27FC236}">
                <a16:creationId xmlns:a16="http://schemas.microsoft.com/office/drawing/2014/main" id="{1F7A12E5-45F2-F1F9-DF01-D53A58B05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B9C66-A107-E34E-BA49-E5CB0FC68D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75A24B1D-96E4-A9DF-B758-3BF5E9C70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">
            <a:extLst>
              <a:ext uri="{FF2B5EF4-FFF2-40B4-BE49-F238E27FC236}">
                <a16:creationId xmlns:a16="http://schemas.microsoft.com/office/drawing/2014/main" id="{7C4ECC35-2C36-904A-68F2-DC92E8AFD5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01D10-C587-5349-8068-C719539B6EC0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9662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SU Logo"/>
          <p:cNvSpPr>
            <a:spLocks noGrp="1" noRot="1" noMove="1" noResize="1" noEditPoints="1" noAdjustHandles="1" noChangeArrowheads="1" noChangeShapeType="1"/>
          </p:cNvSpPr>
          <p:nvPr>
            <p:ph type="body" sz="quarter" idx="15"/>
          </p:nvPr>
        </p:nvSpPr>
        <p:spPr>
          <a:xfrm>
            <a:off x="10323576" y="6172200"/>
            <a:ext cx="1261872" cy="32004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11723075-1069-3652-2229-FAB254C92B82}"/>
              </a:ext>
            </a:extLst>
          </p:cNvPr>
          <p:cNvSpPr txBox="1">
            <a:spLocks/>
          </p:cNvSpPr>
          <p:nvPr userDrawn="1"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9AB9C66-A107-E34E-BA49-E5CB0FC68D0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5BFC6C19-E956-C25B-8582-F3EFA7888E5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Date">
            <a:extLst>
              <a:ext uri="{FF2B5EF4-FFF2-40B4-BE49-F238E27FC236}">
                <a16:creationId xmlns:a16="http://schemas.microsoft.com/office/drawing/2014/main" id="{7E5F1C3B-80FE-B8E5-ADB9-1853215D43A9}"/>
              </a:ext>
            </a:extLst>
          </p:cNvPr>
          <p:cNvSpPr txBox="1">
            <a:spLocks/>
          </p:cNvSpPr>
          <p:nvPr userDrawn="1"/>
        </p:nvSpPr>
        <p:spPr>
          <a:xfrm>
            <a:off x="9906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40F01D10-C587-5349-8068-C719539B6EC0}" type="datetimeFigureOut">
              <a:rPr lang="en-US" smtClean="0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Conten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38644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SU Logo"/>
          <p:cNvSpPr>
            <a:spLocks noGrp="1" noRot="1" noMove="1" noResize="1" noEditPoints="1" noAdjustHandles="1" noChangeArrowheads="1" noChangeShapeType="1"/>
          </p:cNvSpPr>
          <p:nvPr>
            <p:ph type="body" sz="quarter" idx="15"/>
          </p:nvPr>
        </p:nvSpPr>
        <p:spPr>
          <a:xfrm>
            <a:off x="10323576" y="6172200"/>
            <a:ext cx="1261872" cy="32004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77925860-126B-34D7-CDA2-5AF2B6F9490B}"/>
              </a:ext>
            </a:extLst>
          </p:cNvPr>
          <p:cNvSpPr txBox="1">
            <a:spLocks/>
          </p:cNvSpPr>
          <p:nvPr userDrawn="1"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9AB9C66-A107-E34E-BA49-E5CB0FC68D0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1854CF3A-03DB-6A78-76EB-0059CFA5A142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">
            <a:extLst>
              <a:ext uri="{FF2B5EF4-FFF2-40B4-BE49-F238E27FC236}">
                <a16:creationId xmlns:a16="http://schemas.microsoft.com/office/drawing/2014/main" id="{53AD1154-6C3C-D214-3CEB-BDF3A9ACA2BD}"/>
              </a:ext>
            </a:extLst>
          </p:cNvPr>
          <p:cNvSpPr txBox="1">
            <a:spLocks/>
          </p:cNvSpPr>
          <p:nvPr userDrawn="1"/>
        </p:nvSpPr>
        <p:spPr>
          <a:xfrm>
            <a:off x="9906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40F01D10-C587-5349-8068-C719539B6EC0}" type="datetimeFigureOut">
              <a:rPr lang="en-US" smtClean="0"/>
              <a:pPr>
                <a:defRPr/>
              </a:pPr>
              <a:t>10/28/26</a:t>
            </a:fld>
            <a:endParaRPr lang="en-US"/>
          </a:p>
        </p:txBody>
      </p:sp>
      <p:sp>
        <p:nvSpPr>
          <p:cNvPr id="7" name="Subheading"/>
          <p:cNvSpPr>
            <a:spLocks noGrp="1"/>
          </p:cNvSpPr>
          <p:nvPr>
            <p:ph type="body" sz="quarter" idx="20"/>
          </p:nvPr>
        </p:nvSpPr>
        <p:spPr>
          <a:xfrm>
            <a:off x="838200" y="1271944"/>
            <a:ext cx="10515600" cy="680013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68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95504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SU Logo"/>
          <p:cNvSpPr>
            <a:spLocks noGrp="1" noRot="1" noMove="1" noResize="1" noEditPoints="1" noAdjustHandles="1" noChangeArrowheads="1" noChangeShapeType="1"/>
          </p:cNvSpPr>
          <p:nvPr>
            <p:ph type="body" sz="quarter" idx="15"/>
          </p:nvPr>
        </p:nvSpPr>
        <p:spPr>
          <a:xfrm>
            <a:off x="10323576" y="6172200"/>
            <a:ext cx="1261872" cy="32004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">
            <a:extLst>
              <a:ext uri="{FF2B5EF4-FFF2-40B4-BE49-F238E27FC236}">
                <a16:creationId xmlns:a16="http://schemas.microsoft.com/office/drawing/2014/main" id="{D468F84E-DBFF-CD15-C9E4-9AB4DAE4746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99210-7C57-7C4A-B183-6C0990A41A7A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Footer">
            <a:extLst>
              <a:ext uri="{FF2B5EF4-FFF2-40B4-BE49-F238E27FC236}">
                <a16:creationId xmlns:a16="http://schemas.microsoft.com/office/drawing/2014/main" id="{8FD603A1-7EF2-93FC-E4A1-65663D44243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4BD647CB-0184-4618-1E04-639533BD288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F9BFA-75F2-1F4B-860C-61F6224D2A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346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slide Image, Headline,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Background"/>
          <p:cNvSpPr>
            <a:spLocks noGrp="1"/>
          </p:cNvSpPr>
          <p:nvPr>
            <p:ph type="pic" sz="quarter" idx="14"/>
          </p:nvPr>
        </p:nvSpPr>
        <p:spPr>
          <a:xfrm>
            <a:off x="-18327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3" name="MSU Logo"/>
          <p:cNvSpPr>
            <a:spLocks noGrp="1"/>
          </p:cNvSpPr>
          <p:nvPr>
            <p:ph type="body" sz="quarter" idx="15"/>
          </p:nvPr>
        </p:nvSpPr>
        <p:spPr>
          <a:xfrm>
            <a:off x="612648" y="4343400"/>
            <a:ext cx="1261872" cy="32004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op Right Line"/>
          <p:cNvSpPr>
            <a:spLocks noGrp="1"/>
          </p:cNvSpPr>
          <p:nvPr>
            <p:ph type="body" sz="quarter" idx="17"/>
          </p:nvPr>
        </p:nvSpPr>
        <p:spPr>
          <a:xfrm>
            <a:off x="11695176" y="0"/>
            <a:ext cx="27432" cy="6858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Bottom Left Line"/>
          <p:cNvSpPr>
            <a:spLocks noGrp="1"/>
          </p:cNvSpPr>
          <p:nvPr>
            <p:ph type="body" sz="quarter" idx="16"/>
          </p:nvPr>
        </p:nvSpPr>
        <p:spPr>
          <a:xfrm>
            <a:off x="493776" y="4343400"/>
            <a:ext cx="27432" cy="25146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197D8825-0AB4-9598-79C2-71C3D8EFAD4C}"/>
              </a:ext>
            </a:extLst>
          </p:cNvPr>
          <p:cNvSpPr txBox="1">
            <a:spLocks/>
          </p:cNvSpPr>
          <p:nvPr userDrawn="1"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9AB9C66-A107-E34E-BA49-E5CB0FC68D0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">
            <a:extLst>
              <a:ext uri="{FF2B5EF4-FFF2-40B4-BE49-F238E27FC236}">
                <a16:creationId xmlns:a16="http://schemas.microsoft.com/office/drawing/2014/main" id="{AF862A8E-DE9F-0A71-C221-E456ECEC425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Date">
            <a:extLst>
              <a:ext uri="{FF2B5EF4-FFF2-40B4-BE49-F238E27FC236}">
                <a16:creationId xmlns:a16="http://schemas.microsoft.com/office/drawing/2014/main" id="{D29DB9EA-2A47-CAC8-50BB-90F802322EB8}"/>
              </a:ext>
            </a:extLst>
          </p:cNvPr>
          <p:cNvSpPr txBox="1">
            <a:spLocks/>
          </p:cNvSpPr>
          <p:nvPr userDrawn="1"/>
        </p:nvSpPr>
        <p:spPr>
          <a:xfrm>
            <a:off x="9906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eaLnBrk="1" fontAlgn="auto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40F01D10-C587-5349-8068-C719539B6EC0}" type="datetimeFigureOut">
              <a:rPr lang="en-US" smtClean="0"/>
              <a:pPr>
                <a:defRPr/>
              </a:pPr>
              <a:t>10/28/26</a:t>
            </a:fld>
            <a:endParaRPr lang="en-US"/>
          </a:p>
        </p:txBody>
      </p:sp>
      <p:sp>
        <p:nvSpPr>
          <p:cNvPr id="11" name="Upper Right Text"/>
          <p:cNvSpPr>
            <a:spLocks noGrp="1"/>
          </p:cNvSpPr>
          <p:nvPr>
            <p:ph type="body" sz="quarter" idx="13"/>
          </p:nvPr>
        </p:nvSpPr>
        <p:spPr>
          <a:xfrm>
            <a:off x="7013448" y="155448"/>
            <a:ext cx="4572000" cy="365760"/>
          </a:xfrm>
        </p:spPr>
        <p:txBody>
          <a:bodyPr anchor="b"/>
          <a:lstStyle>
            <a:lvl1pPr marL="0" indent="0" algn="r">
              <a:buNone/>
              <a:defRPr sz="1800" b="1" i="0"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Subheading"/>
          <p:cNvSpPr>
            <a:spLocks noGrp="1"/>
          </p:cNvSpPr>
          <p:nvPr>
            <p:ph type="body" sz="quarter" idx="18"/>
          </p:nvPr>
        </p:nvSpPr>
        <p:spPr>
          <a:xfrm>
            <a:off x="609600" y="5405777"/>
            <a:ext cx="10551404" cy="9144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609600" y="4789488"/>
            <a:ext cx="10515600" cy="616289"/>
          </a:xfrm>
          <a:ln>
            <a:noFill/>
          </a:ln>
          <a:effectLst/>
        </p:spPr>
        <p:txBody>
          <a:bodyPr anchor="t"/>
          <a:lstStyle>
            <a:lvl1pPr>
              <a:defRPr sz="40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115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slide Image,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MSU Logo"/>
          <p:cNvSpPr>
            <a:spLocks noGrp="1"/>
          </p:cNvSpPr>
          <p:nvPr>
            <p:ph type="body" sz="quarter" idx="15"/>
          </p:nvPr>
        </p:nvSpPr>
        <p:spPr>
          <a:xfrm>
            <a:off x="612648" y="5257800"/>
            <a:ext cx="1261872" cy="32004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op Right Line"/>
          <p:cNvSpPr>
            <a:spLocks noGrp="1"/>
          </p:cNvSpPr>
          <p:nvPr>
            <p:ph type="body" sz="quarter" idx="17"/>
          </p:nvPr>
        </p:nvSpPr>
        <p:spPr>
          <a:xfrm>
            <a:off x="11695176" y="0"/>
            <a:ext cx="27432" cy="6858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Bottom Left Line"/>
          <p:cNvSpPr>
            <a:spLocks noGrp="1"/>
          </p:cNvSpPr>
          <p:nvPr>
            <p:ph type="body" sz="quarter" idx="16"/>
          </p:nvPr>
        </p:nvSpPr>
        <p:spPr>
          <a:xfrm>
            <a:off x="493776" y="5257800"/>
            <a:ext cx="27432" cy="16002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Background Image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42AB575B-A068-156E-1C2A-33297EC612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56008-476D-ED46-8965-67EF6491B5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">
            <a:extLst>
              <a:ext uri="{FF2B5EF4-FFF2-40B4-BE49-F238E27FC236}">
                <a16:creationId xmlns:a16="http://schemas.microsoft.com/office/drawing/2014/main" id="{8BC77727-C631-8B96-DA9B-3D0054C595E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Date">
            <a:extLst>
              <a:ext uri="{FF2B5EF4-FFF2-40B4-BE49-F238E27FC236}">
                <a16:creationId xmlns:a16="http://schemas.microsoft.com/office/drawing/2014/main" id="{B3137E70-A7AF-D00D-52D5-2234C6F6978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38D77-5AED-2648-A9AA-169093295671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13" name="Upper Right Text"/>
          <p:cNvSpPr>
            <a:spLocks noGrp="1"/>
          </p:cNvSpPr>
          <p:nvPr>
            <p:ph type="body" sz="quarter" idx="13"/>
          </p:nvPr>
        </p:nvSpPr>
        <p:spPr>
          <a:xfrm>
            <a:off x="7013448" y="155448"/>
            <a:ext cx="4572000" cy="365760"/>
          </a:xfrm>
        </p:spPr>
        <p:txBody>
          <a:bodyPr anchor="b"/>
          <a:lstStyle>
            <a:lvl1pPr marL="0" indent="0" algn="r">
              <a:buNone/>
              <a:defRPr sz="1800" b="1" i="0"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609600" y="5715001"/>
            <a:ext cx="10515600" cy="1006474"/>
          </a:xfrm>
          <a:ln>
            <a:noFill/>
          </a:ln>
          <a:effectLst/>
        </p:spPr>
        <p:txBody>
          <a:bodyPr anchor="t"/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0688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Full-slide Img, Headline,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SU Logo"/>
          <p:cNvSpPr>
            <a:spLocks noGrp="1"/>
          </p:cNvSpPr>
          <p:nvPr>
            <p:ph type="body" sz="quarter" idx="18"/>
          </p:nvPr>
        </p:nvSpPr>
        <p:spPr>
          <a:xfrm>
            <a:off x="612648" y="228600"/>
            <a:ext cx="1261872" cy="32004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op Left Line"/>
          <p:cNvSpPr>
            <a:spLocks noGrp="1"/>
          </p:cNvSpPr>
          <p:nvPr>
            <p:ph type="body" sz="quarter" idx="19"/>
          </p:nvPr>
        </p:nvSpPr>
        <p:spPr>
          <a:xfrm>
            <a:off x="493776" y="0"/>
            <a:ext cx="27432" cy="20574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2C3FA6FB-E86B-2385-072D-B5336D83AA5B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6FC60-FE40-D443-99E7-E4F8D4EAE2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">
            <a:extLst>
              <a:ext uri="{FF2B5EF4-FFF2-40B4-BE49-F238E27FC236}">
                <a16:creationId xmlns:a16="http://schemas.microsoft.com/office/drawing/2014/main" id="{1A1F6FBA-F727-8B32-2254-9803816371C3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">
            <a:extLst>
              <a:ext uri="{FF2B5EF4-FFF2-40B4-BE49-F238E27FC236}">
                <a16:creationId xmlns:a16="http://schemas.microsoft.com/office/drawing/2014/main" id="{A20E4F2A-3822-7EEF-4AA9-D21A19C2BDE9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79A35-FF8D-9541-A7BE-EB0466738C11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2" name="Background 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3" name="Subheading"/>
          <p:cNvSpPr>
            <a:spLocks noGrp="1"/>
          </p:cNvSpPr>
          <p:nvPr>
            <p:ph type="body" sz="quarter" idx="20"/>
          </p:nvPr>
        </p:nvSpPr>
        <p:spPr>
          <a:xfrm>
            <a:off x="609600" y="1296401"/>
            <a:ext cx="10515600" cy="680013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609600" y="685800"/>
            <a:ext cx="10515600" cy="610601"/>
          </a:xfrm>
          <a:ln>
            <a:noFill/>
          </a:ln>
          <a:effectLst/>
        </p:spPr>
        <p:txBody>
          <a:bodyPr anchor="t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18973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Full-slide Image and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SU Logo"/>
          <p:cNvSpPr>
            <a:spLocks noGrp="1"/>
          </p:cNvSpPr>
          <p:nvPr>
            <p:ph type="body" sz="quarter" idx="18"/>
          </p:nvPr>
        </p:nvSpPr>
        <p:spPr>
          <a:xfrm>
            <a:off x="612648" y="228600"/>
            <a:ext cx="1261872" cy="32004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op Left Line"/>
          <p:cNvSpPr>
            <a:spLocks noGrp="1"/>
          </p:cNvSpPr>
          <p:nvPr>
            <p:ph type="body" sz="quarter" idx="19"/>
          </p:nvPr>
        </p:nvSpPr>
        <p:spPr>
          <a:xfrm>
            <a:off x="493776" y="0"/>
            <a:ext cx="27432" cy="13716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4618EA6E-FE1A-D51D-2AE3-C65F1FC8A64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85747-DC85-7748-BDB4-E799B766A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">
            <a:extLst>
              <a:ext uri="{FF2B5EF4-FFF2-40B4-BE49-F238E27FC236}">
                <a16:creationId xmlns:a16="http://schemas.microsoft.com/office/drawing/2014/main" id="{053BC512-0A51-1E44-79F1-791AB82F912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">
            <a:extLst>
              <a:ext uri="{FF2B5EF4-FFF2-40B4-BE49-F238E27FC236}">
                <a16:creationId xmlns:a16="http://schemas.microsoft.com/office/drawing/2014/main" id="{E7C76898-FAF5-FBBE-065C-1B93A55EE9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ECC73-5FA7-E848-AC85-67C823476297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2" name="Background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609600" y="685800"/>
            <a:ext cx="10515600" cy="680013"/>
          </a:xfrm>
          <a:ln>
            <a:noFill/>
          </a:ln>
          <a:effectLst/>
        </p:spPr>
        <p:txBody>
          <a:bodyPr anchor="t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3337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SU Logo"/>
          <p:cNvSpPr>
            <a:spLocks noGrp="1" noRot="1" noMove="1" noResize="1" noEditPoints="1" noAdjustHandles="1" noChangeArrowheads="1" noChangeShapeType="1"/>
          </p:cNvSpPr>
          <p:nvPr>
            <p:ph type="body" sz="quarter" idx="15"/>
          </p:nvPr>
        </p:nvSpPr>
        <p:spPr>
          <a:xfrm>
            <a:off x="10323576" y="6172200"/>
            <a:ext cx="1261872" cy="32004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B16FABB5-1E3C-B5A8-3E57-E055272482C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76DCC-77AC-A940-AA49-412122A88E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6F167B79-204C-DA55-EE10-21F6903CF45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">
            <a:extLst>
              <a:ext uri="{FF2B5EF4-FFF2-40B4-BE49-F238E27FC236}">
                <a16:creationId xmlns:a16="http://schemas.microsoft.com/office/drawing/2014/main" id="{6E6B6779-BA12-9245-26E8-2D8B501C005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696CA-EDC9-DB46-ACA5-6B19ABC8F8C8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Content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9414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SU Logo"/>
          <p:cNvSpPr>
            <a:spLocks noGrp="1" noRot="1" noMove="1" noResize="1" noEditPoints="1" noAdjustHandles="1" noChangeArrowheads="1" noChangeShapeType="1"/>
          </p:cNvSpPr>
          <p:nvPr>
            <p:ph type="body" sz="quarter" idx="15"/>
          </p:nvPr>
        </p:nvSpPr>
        <p:spPr>
          <a:xfrm>
            <a:off x="10323576" y="6172200"/>
            <a:ext cx="1261872" cy="32004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4598A843-EAA2-298E-1DC9-021F62BB29B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DA725-D91C-3141-ADCA-14911104D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FB35D688-4AA8-0A09-C997-643D9C5D9C4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">
            <a:extLst>
              <a:ext uri="{FF2B5EF4-FFF2-40B4-BE49-F238E27FC236}">
                <a16:creationId xmlns:a16="http://schemas.microsoft.com/office/drawing/2014/main" id="{3997453C-CF10-144E-B707-FC09AD6A9F0A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D0AA3-49F0-EA41-9533-DED8F1F228A7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Picture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Content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1341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CABF9A92-4F45-8D67-EF5A-D34D70F45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90A25-C263-0C4C-9BAB-1D8B6EE7E5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69B8E632-44BD-C6E5-235E-C8A2811D8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">
            <a:extLst>
              <a:ext uri="{FF2B5EF4-FFF2-40B4-BE49-F238E27FC236}">
                <a16:creationId xmlns:a16="http://schemas.microsoft.com/office/drawing/2014/main" id="{82E9B5D3-E17D-1B7C-6890-C96DE0E8E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7F7AA-6745-C14E-98C4-2197B8B5138D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Subheading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45390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C31A2-55B0-DF98-9BD3-2B82E361E10A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668E1-EDF9-0C43-B880-98090ED028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FC2497F2-115E-AE72-6D5D-B40498163341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">
            <a:extLst>
              <a:ext uri="{FF2B5EF4-FFF2-40B4-BE49-F238E27FC236}">
                <a16:creationId xmlns:a16="http://schemas.microsoft.com/office/drawing/2014/main" id="{D8E36FA4-5F0E-F587-A6F7-0543B12F73DE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BDC2B-A0B9-A642-A90E-89476994CE7B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ubheading"/>
          <p:cNvSpPr>
            <a:spLocks noGrp="1"/>
          </p:cNvSpPr>
          <p:nvPr>
            <p:ph type="body" sz="quarter" idx="20"/>
          </p:nvPr>
        </p:nvSpPr>
        <p:spPr>
          <a:xfrm>
            <a:off x="840205" y="1145613"/>
            <a:ext cx="10515600" cy="680013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04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6666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DFD66E99-8BAF-6DC8-8F2A-40B475BCE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D177C-8A64-C64D-A4CF-7B185F4B1E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3B9BB38F-53F6-A960-E649-336D09172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">
            <a:extLst>
              <a:ext uri="{FF2B5EF4-FFF2-40B4-BE49-F238E27FC236}">
                <a16:creationId xmlns:a16="http://schemas.microsoft.com/office/drawing/2014/main" id="{7B9B00F5-0801-2650-B362-45F0CF6BE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AE114-FCC8-5945-BE3C-494E0AC862C4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16470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F8DE1B-7878-6631-B195-09CBB384B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679AB-E740-274F-8AC6-64938496A5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9FBD394-E69C-9F10-5B1E-24491460E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AEE38C6-C616-3919-B455-917545766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BE199-FB1C-7740-B851-2757239C79FF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374034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26C5C35-4DA6-7086-D3B0-F5515A0B60D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0FEF1-72C5-4849-A5AD-AE487D7E93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F3F6969-F861-E2F4-C41B-C6D17E560E16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6B9597E-48EC-50E6-1E9E-6CEA4C106F2F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868DA-11CD-F44A-8501-CF95E75DC286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6" name="Subheading"/>
          <p:cNvSpPr>
            <a:spLocks noGrp="1"/>
          </p:cNvSpPr>
          <p:nvPr>
            <p:ph type="body" sz="quarter" idx="20"/>
          </p:nvPr>
        </p:nvSpPr>
        <p:spPr>
          <a:xfrm>
            <a:off x="838200" y="1235849"/>
            <a:ext cx="10515600" cy="680013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072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63067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4D94CE6-0BAB-341B-92CC-54FD157A5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5D84E-DCD7-B34E-926E-4863EF94CE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905F2A0-40D7-A62D-A59A-05B8302EC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BE5DD4E-ACF2-2EAF-6B96-2544D085D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33FC1-4DF9-3640-B90A-FD23677E236F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279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66F0C5F-86F6-75B2-BE28-6799E5B09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0B757-FFEF-B54B-B92E-7F9B286FA6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F508297-4C9A-1046-1C0F-E723EDC9C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6C1E1F7-A4B9-E4F9-630E-22D7ECB7F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3CFB1-666A-BD41-884E-F74FA966DD2F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24043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B07BE70-EDC9-0ACB-B8B1-4C9800052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DE4BC-60C0-BF47-994E-796B6DF106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F687B29-4CBC-1740-37EE-8A173E3C4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F90A646-9E1E-ACD0-3FFB-AA0C54376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4CD0A-5416-5541-B5BC-5A786B021142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953514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979CA-DE61-5AC2-3F7C-4D3F58F23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7185A-7354-BE47-BABF-45FC1CB0A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7A281-8D06-C76E-20F3-AB51464A0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0DDA83-3DFF-5CC4-3AA2-DBF617E76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C6982-A3EF-B945-8561-48675AC94AE3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34334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BB9163-03F9-BD26-FC73-A28D375E3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519AF-9C88-BB48-AF21-AA48AD2C62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7FB6C-A425-13DC-290E-C1BDCD711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B6238-C7D7-F39D-3830-70ED7C9AB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F8D36-686A-794C-8598-FEB38ADBC219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403852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2CA90-64D5-1A2B-EF60-5453C93B6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531AB-8654-3643-B751-AFC48170E3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A5EB5E-DF08-DDB9-C394-4F1F8E186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5826E-3D71-5B13-F026-FD3446F80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D50CE-9270-2747-9A2B-E893966040B9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Subheading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481335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SU Logo"/>
          <p:cNvSpPr>
            <a:spLocks noGrp="1" noRot="1" noMove="1" noResize="1" noEditPoints="1" noAdjustHandles="1" noChangeArrowheads="1" noChangeShapeType="1"/>
          </p:cNvSpPr>
          <p:nvPr>
            <p:ph type="body" sz="quarter" idx="13"/>
          </p:nvPr>
        </p:nvSpPr>
        <p:spPr>
          <a:xfrm>
            <a:off x="10323576" y="6172200"/>
            <a:ext cx="1261872" cy="320040"/>
          </a:xfrm>
          <a:blipFill>
            <a:blip r:embed="rId2" cstate="screen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0960DD-0BDB-1504-303D-68C0ACDAF3B5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CC02D-4B32-BD49-AE08-15EB38F8C1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700CD-3FFD-A496-B208-9852D50A849C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07537-8BF6-4DCB-2589-A57328EC774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CBB33-9C12-5748-BDE2-8F925E139E08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6243"/>
            <a:ext cx="10515600" cy="41907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ubheading"/>
          <p:cNvSpPr>
            <a:spLocks noGrp="1"/>
          </p:cNvSpPr>
          <p:nvPr>
            <p:ph type="body" sz="quarter" idx="20"/>
          </p:nvPr>
        </p:nvSpPr>
        <p:spPr>
          <a:xfrm>
            <a:off x="838200" y="1306231"/>
            <a:ext cx="10515600" cy="680013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825936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616A7-D18E-4D29-5C67-738C1744A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A1A45-6958-E54B-A472-9A5578641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EA8A3-D3FD-C8A5-4C7B-846E428A2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3A091-5644-B5F5-23AB-805EA35EB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A4F95-2812-494A-88DC-D67A46768D6A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261908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SU Logo"/>
          <p:cNvSpPr>
            <a:spLocks noGrp="1" noRot="1" noMove="1" noResize="1" noEditPoints="1" noAdjustHandles="1" noChangeArrowheads="1" noChangeShapeType="1"/>
          </p:cNvSpPr>
          <p:nvPr>
            <p:ph type="body" sz="quarter" idx="13"/>
          </p:nvPr>
        </p:nvSpPr>
        <p:spPr>
          <a:xfrm>
            <a:off x="10323576" y="6172200"/>
            <a:ext cx="1261872" cy="320040"/>
          </a:xfrm>
          <a:blipFill>
            <a:blip r:embed="rId2" cstate="screen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D2BA8F2-7CC3-D173-BF0B-49E50A02C7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CB988-4321-C04B-AD6F-D1A9489033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7E02AAF-2269-1FCC-CB68-BE2B49DD750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542E430-B9E5-7DEA-CE49-9B53B089A98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EC2D8-ECB8-6A47-8669-2D61A7D00EA7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17843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SU Logo"/>
          <p:cNvSpPr>
            <a:spLocks noGrp="1" noRot="1" noMove="1" noResize="1" noEditPoints="1" noAdjustHandles="1" noChangeArrowheads="1" noChangeShapeType="1"/>
          </p:cNvSpPr>
          <p:nvPr>
            <p:ph type="body" sz="quarter" idx="13"/>
          </p:nvPr>
        </p:nvSpPr>
        <p:spPr>
          <a:xfrm>
            <a:off x="10323576" y="6172200"/>
            <a:ext cx="1261872" cy="320040"/>
          </a:xfrm>
          <a:blipFill>
            <a:blip r:embed="rId2" cstate="screen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885BC1F-307C-EE27-19F9-FB544832FA4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D4257-C3F7-D24F-9C89-42ACF30F70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43BB50B-2321-B008-D19C-17190B31011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2772876-D3AC-DF95-FBB1-ED80BFAD93F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96FB1-A521-C44B-8A58-E9C8D55C7263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43059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SU Logo"/>
          <p:cNvSpPr>
            <a:spLocks noGrp="1" noRot="1" noMove="1" noResize="1" noEditPoints="1" noAdjustHandles="1" noChangeArrowheads="1" noChangeShapeType="1"/>
          </p:cNvSpPr>
          <p:nvPr>
            <p:ph type="body" sz="quarter" idx="13"/>
          </p:nvPr>
        </p:nvSpPr>
        <p:spPr>
          <a:xfrm>
            <a:off x="10323576" y="6172200"/>
            <a:ext cx="1261872" cy="320040"/>
          </a:xfrm>
          <a:blipFill>
            <a:blip r:embed="rId2" cstate="screen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8D07D6D-A06A-714D-395B-E86B9A2787F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083F3-0316-794E-A2E6-5B0293F7BF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E89572D-2690-F69C-E495-C43B182A251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738A59B-47B9-AEA2-BCB8-076B8E385BF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7105C-31DC-7645-B5D5-9434A8177338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838200" y="1159209"/>
            <a:ext cx="10515600" cy="36512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40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7816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SU Logo"/>
          <p:cNvSpPr>
            <a:spLocks noGrp="1" noRot="1" noMove="1" noResize="1" noEditPoints="1" noAdjustHandles="1" noChangeArrowheads="1" noChangeShapeType="1"/>
          </p:cNvSpPr>
          <p:nvPr>
            <p:ph type="body" sz="quarter" idx="13"/>
          </p:nvPr>
        </p:nvSpPr>
        <p:spPr>
          <a:xfrm>
            <a:off x="10323576" y="6172200"/>
            <a:ext cx="1261872" cy="320040"/>
          </a:xfrm>
          <a:blipFill>
            <a:blip r:embed="rId2" cstate="screen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BCC7495-3450-39F4-082C-8094A79789F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9E8B7-5B73-1745-B01C-A829CA48D7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099A987-3427-73B9-A42F-8553E5E2BF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4EFE976-8738-8415-4811-499CC5218EC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B62A5-26BD-CD4D-9F88-F88994C74775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8997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SU Logo"/>
          <p:cNvSpPr>
            <a:spLocks noGrp="1" noRot="1" noMove="1" noResize="1" noEditPoints="1" noAdjustHandles="1" noChangeArrowheads="1" noChangeShapeType="1"/>
          </p:cNvSpPr>
          <p:nvPr>
            <p:ph type="body" sz="quarter" idx="13"/>
          </p:nvPr>
        </p:nvSpPr>
        <p:spPr>
          <a:xfrm>
            <a:off x="10323576" y="6172200"/>
            <a:ext cx="1261872" cy="320040"/>
          </a:xfrm>
          <a:blipFill>
            <a:blip r:embed="rId2" cstate="screen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834CA80-4CCE-EED0-9E75-DA3AEA3816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A1A5B-110B-E44F-AACF-03F5EF6842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C78350B-4148-79B0-AA80-AFDCB53A6F1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91212D3-C8B7-63CB-3414-AFEEE815D32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EA819-D79F-C646-AB25-85EDF32AF5A1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76185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SU Logo"/>
          <p:cNvSpPr>
            <a:spLocks noGrp="1" noRot="1" noMove="1" noResize="1" noEditPoints="1" noAdjustHandles="1" noChangeArrowheads="1" noChangeShapeType="1"/>
          </p:cNvSpPr>
          <p:nvPr>
            <p:ph type="body" sz="quarter" idx="13"/>
          </p:nvPr>
        </p:nvSpPr>
        <p:spPr>
          <a:xfrm>
            <a:off x="10323576" y="6172200"/>
            <a:ext cx="1261872" cy="320040"/>
          </a:xfrm>
          <a:blipFill>
            <a:blip r:embed="rId2" cstate="screen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0B42C01-2212-63C5-B732-5C5C6B5370D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9E1EE-E617-004D-AF12-97067924B9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1E81BB0-07FE-D615-6180-09C7CC621F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71BA386-7928-080A-E820-D97CA7DF444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B5585-09F3-7148-A144-0489B9F61E35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48074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89125-4FA8-5A71-AA2A-9A7CA873D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0E355-D3C3-0A43-8642-7B71C9B90C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F4C54-5173-112F-FDAC-EFE6E7316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65572-EE2A-814F-AFBF-2BD422659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C8F18-40F2-F847-9C60-6945734DD52E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525687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E90D2-5305-B9E8-1478-061F6EE98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E63E8-E391-0248-B9B5-BCAA5C41EE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8FE75-9D77-CA1F-4844-3CDC5452B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036E9-7321-DD63-7E27-8DB4A02AE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D07AD-FB7D-7740-BEF6-A216F2C4A136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47867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D60E1-C5F9-395E-DF4D-F0868EC6B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34579-28C2-BF49-8473-7A24D39598FF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B5062-0C05-C1C3-8886-6E30655AB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F90A3-110B-192D-3B29-2AE38B746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E1387-9495-2044-96FC-76D0AC1421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 b="1" i="0">
                <a:solidFill>
                  <a:schemeClr val="bg1"/>
                </a:solidFill>
                <a:latin typeface="Aptos Display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3991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BBDD7-454F-5922-1E64-424742199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1D7BC-F28E-6447-A3D6-4FE09B2FAEBE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1DDF6-4D39-9176-B836-797C96C8A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3BC9E-97B1-7E4A-7E6E-956F7369B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0E714-6DF2-B24A-AD40-7F3FAF2204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67158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926401-8E15-8406-030E-9651A764E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A7679-558E-524A-A995-D0275C22BC7E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27E78-65EF-3426-76A0-11F52DD87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10D05-009F-47AA-2BF5-65CD1A948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6872A-72AF-4648-8D6A-2E203AD600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62696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8E866FD-42A6-050D-3441-4F3AE3A30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8746D-70BC-4247-BF75-D688E7D12DE2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E5758EE-EEC7-2F7A-767E-B4ED3E7B1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9E2F22F-9CC1-6B16-99DA-1DA6458BD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10227-F035-8745-9A38-D089BC9B8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033803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D2C0858-8B24-D831-134C-B92095954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729CE-9CA7-3D4F-8E7E-744A4A8D6ECF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F43F38F-13B0-3683-B1B9-CBC050F95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FF1B16C-CD49-83E0-9FF2-878B6BDEC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097FF-1E82-A44C-87E9-7897197BD0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41129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66C9BA5-F32A-88D4-BE9B-562F9464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9EE1A-891B-6148-BFC2-B286D68E7E8F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2FBB728-6B5F-7175-826A-4374C41CF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FD739F0-1A5B-178C-9276-8F0F4D8EC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B1CC0-DAEC-C24E-97BD-6EEFA92AD0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618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E46423-95BF-EFBB-6E28-828973AF5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B31A4-79E6-5C4B-A02D-083BE7CB15C1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856C941-ECA8-08BF-A1BB-F0F03B5AF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B994AC8-DE44-E084-922E-EF7F3C4BF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E4ADA-8156-7847-8B81-1AA6CCCEDE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48317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93760AD-95DA-71F3-4F43-250A09A2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CE72A-71F6-0C46-940E-227406A434E6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BB3D32F-1FB3-3B08-A54A-18A52D19C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DF9BAEE-61B0-6FC7-E4FF-11D5EFD12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41213-FE1C-C442-BB4D-453AAC9180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20953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CB853C-2B34-D1D3-117F-AF31476FB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43C8D-99B9-A948-A419-090C9F86FF17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1F2F1-358A-D6B9-8C0F-F75A53BD9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9DD315-1ADC-90DA-C4CE-8D40BAF4B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3F5E9-3DCA-AF41-9D8C-6026C62F3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141965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2F472-5C46-E1A6-F9E3-ACAB387DA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D63BE-BD51-564D-B4C9-A940B7C6CBD1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AB0D8-423C-93C4-D950-FA355DC18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9223D-7D26-09E3-A482-3049DC7C4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FB8F9-70C9-824D-A9C3-B4F98B2080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989216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A6FB03-5E02-D518-86C4-590A3E172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3B1E4-DAE7-6247-8F05-09003DAF60B7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7BE2F-CC16-E914-6AD7-49B30181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DA08A-EBC2-E078-2834-10C3F3271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AF78C-07D0-B643-AE41-EA869D9C25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69881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71A2B-189C-E1C9-4F02-A4068BC99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97C1F-EC0F-C043-A099-32CE3B4EC1C8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E386-2B60-0A01-B911-28B176AD8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FE5DE-9064-D32C-197F-01AC4224B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FAB0D-0CEB-4D43-931F-6D2CA8927C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385832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F949AF-087F-74F4-6CFC-30CD5890F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48F7C-A19F-0B46-B672-78105CE196E7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83D38-629D-2931-2852-A8D035DDA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587A85-95A0-C3BF-21A7-57A423FBB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8FF1D-8DF4-914A-A54B-9CA53BA68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 b="1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397791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D5988C-B128-A75B-7422-7D3030F05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9536A-4E25-FF49-8308-07A5D8118B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4205E0-6DE3-58DA-9A17-0DC67316E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E7FA3-F042-734C-9728-041F129A4F8D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00616C5-4C70-B714-F3FF-5372FE763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84250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5D772B6-1917-8EB7-407F-24D5DAEAD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62EBF-6D14-8A43-9593-FC9C58F2C8D9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CEBB610-C0E9-5D1C-B56F-43818B3D5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28C58B9-7470-04F0-0E29-3FD18819E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4AB1B-CAD9-F749-80A9-A6DB4CACE1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42720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CC4A6F9-8A65-D5FA-6CC1-D16FD3782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FAECD-77B2-BA4C-B47F-519FE67E1894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58AF53D-95EC-A410-38E6-CAA50689F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45E9335-DA52-214B-8455-996AAD918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BF576-6072-5941-A0A5-86C3AD21B4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269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964C834-6B3A-C00B-55D3-C38B93616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0567F-A235-E945-B43D-083248C74272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468EDB-4AC2-1060-A639-5E943D83C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A01BBEC-F4F0-7E5D-6A42-482D2396D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0C83D-BB8C-1D40-88F4-23ED65FADB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73144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B9646E6-AD34-22EF-4D95-2AC19606D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0E640-EFB8-6949-8615-CB9F985D6097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CB2B9F2-9D0E-90AC-C6F3-EE7252C7D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14BAA9E-FCEF-A253-4EAC-A11897F08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5DF64-111D-0D42-97F2-A83161658F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67876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2A2D9-22C6-B4B3-04C1-89F159E2E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F07CD-B0C6-BE44-A8CE-88F464B8A771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E7073-7A6E-43A9-F816-673500835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541509-8E0C-A102-27D8-69AC4701B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84C69-9BB6-8044-BA08-A0198AB26C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734953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8F1-922A-11C6-C54F-A80233C35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48B7C-3217-B249-BEE4-4C8ED0A47BD2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3C241-0A42-3A0F-0B1C-5721D1D68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12886-187A-9343-CAF8-04281B7E9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BBA81-D8EF-184D-BC96-54E98F1440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27718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5.emf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4.emf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5.emf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4.emf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ackground" descr="A blue background with a curved line&#10;&#10;Description automatically generated with medium confidence">
            <a:extLst>
              <a:ext uri="{FF2B5EF4-FFF2-40B4-BE49-F238E27FC236}">
                <a16:creationId xmlns:a16="http://schemas.microsoft.com/office/drawing/2014/main" id="{47F6D916-054D-80A6-C28B-356EA6234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">
            <a:extLst>
              <a:ext uri="{FF2B5EF4-FFF2-40B4-BE49-F238E27FC236}">
                <a16:creationId xmlns:a16="http://schemas.microsoft.com/office/drawing/2014/main" id="{7A371A8D-F06E-5C88-A91F-F807B66BD5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BEB502E-C3B3-B34D-AFFA-190E3FE66D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Date">
            <a:extLst>
              <a:ext uri="{FF2B5EF4-FFF2-40B4-BE49-F238E27FC236}">
                <a16:creationId xmlns:a16="http://schemas.microsoft.com/office/drawing/2014/main" id="{206E173A-7D2E-B421-06F4-78754ED809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7C7292D-17E2-AF47-8563-9E1C95B67348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910A69B6-B8F3-6FA3-D79B-CD286BB8B5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Content">
            <a:extLst>
              <a:ext uri="{FF2B5EF4-FFF2-40B4-BE49-F238E27FC236}">
                <a16:creationId xmlns:a16="http://schemas.microsoft.com/office/drawing/2014/main" id="{88CD1757-D21B-781B-9A1A-090910996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C7776032-EDF0-A815-B2F2-45068662F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ptos Display" panose="020B00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ptos Display" panose="020B00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ptos Display" panose="020B00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ptos Display" panose="020B00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ptos Display" panose="020B00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ptos Display" panose="020B00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ptos Display" panose="020B00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ptos Display" panose="020B00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Background" descr="A blue background with a curved line&#10;&#10;Description automatically generated with medium confidence">
            <a:extLst>
              <a:ext uri="{FF2B5EF4-FFF2-40B4-BE49-F238E27FC236}">
                <a16:creationId xmlns:a16="http://schemas.microsoft.com/office/drawing/2014/main" id="{FD78DD6B-8204-D2CF-028F-EAF4B1D08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">
            <a:extLst>
              <a:ext uri="{FF2B5EF4-FFF2-40B4-BE49-F238E27FC236}">
                <a16:creationId xmlns:a16="http://schemas.microsoft.com/office/drawing/2014/main" id="{D6856E6E-1535-235C-350B-17C24E4C50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D18274C-5466-0748-8EDD-0BC73A6EFD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6D26084B-29A5-3096-EA7F-5954EE6EC9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">
            <a:extLst>
              <a:ext uri="{FF2B5EF4-FFF2-40B4-BE49-F238E27FC236}">
                <a16:creationId xmlns:a16="http://schemas.microsoft.com/office/drawing/2014/main" id="{893350BB-D050-C5FD-B48E-96C8B22F8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9C8F6C8-B5A9-4F4E-8DCA-5F44349327C6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2052" name="Content">
            <a:extLst>
              <a:ext uri="{FF2B5EF4-FFF2-40B4-BE49-F238E27FC236}">
                <a16:creationId xmlns:a16="http://schemas.microsoft.com/office/drawing/2014/main" id="{2DFE26EF-4DC3-0573-7FFD-48D0B17ED4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1" name="Title">
            <a:extLst>
              <a:ext uri="{FF2B5EF4-FFF2-40B4-BE49-F238E27FC236}">
                <a16:creationId xmlns:a16="http://schemas.microsoft.com/office/drawing/2014/main" id="{14E6040C-914D-DFCF-91C6-B4B1DE2C9D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ptos Display" panose="020B000402020202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ptos Display" panose="020B000402020202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ptos Display" panose="020B000402020202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ptos Display" panose="020B000402020202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084C5-384F-8997-AD13-C8E32B3EF7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00566FE-1A8E-EE42-81A2-2881F2951A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0632D-73CD-367D-98FB-A9003B21F1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F41A4-FE1E-8399-343E-A7908F47B8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CB2B4A9-2FA3-3A44-96C2-A3E11F894DB3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3075" name="Text Placeholder 2">
            <a:extLst>
              <a:ext uri="{FF2B5EF4-FFF2-40B4-BE49-F238E27FC236}">
                <a16:creationId xmlns:a16="http://schemas.microsoft.com/office/drawing/2014/main" id="{CCB52566-3144-52CE-D73C-1C583E96F9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4" name="Title Placeholder 1">
            <a:extLst>
              <a:ext uri="{FF2B5EF4-FFF2-40B4-BE49-F238E27FC236}">
                <a16:creationId xmlns:a16="http://schemas.microsoft.com/office/drawing/2014/main" id="{758D9678-B9D3-5996-6A6B-8F2542304C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003F7F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3F7F"/>
          </a:solidFill>
          <a:latin typeface="Aptos Display" panose="020B000402020202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3F7F"/>
          </a:solidFill>
          <a:latin typeface="Aptos Display" panose="020B000402020202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3F7F"/>
          </a:solidFill>
          <a:latin typeface="Aptos Display" panose="020B000402020202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3F7F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3F7F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3F7F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3F7F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003F7F"/>
          </a:solidFill>
          <a:latin typeface="Aptos Display" panose="020B000402020202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003F7F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003F7F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003F7F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03F7F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03F7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7534CA5-ECE4-14B0-E653-0032FD739B15}"/>
              </a:ext>
            </a:extLst>
          </p:cNvPr>
          <p:cNvSpPr/>
          <p:nvPr/>
        </p:nvSpPr>
        <p:spPr>
          <a:xfrm>
            <a:off x="0" y="0"/>
            <a:ext cx="12192000" cy="5964238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45D01-58D1-49F3-1DFE-AE9D75177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BC1EB93-87AC-7C4C-9FA3-EF7CE97D2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EA5B1-3BB8-BAB0-6E95-9AA27BC595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3AB2F9-1B31-FDB6-F4D2-E6AEE6A7B5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E793C27-C759-594B-8413-A0F44E0BF1A7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4D651B-DC3C-86E9-0776-6D8A05998FE2}"/>
              </a:ext>
            </a:extLst>
          </p:cNvPr>
          <p:cNvSpPr/>
          <p:nvPr/>
        </p:nvSpPr>
        <p:spPr>
          <a:xfrm>
            <a:off x="0" y="5957888"/>
            <a:ext cx="12192000" cy="909637"/>
          </a:xfrm>
          <a:prstGeom prst="rect">
            <a:avLst/>
          </a:prstGeom>
          <a:solidFill>
            <a:srgbClr val="0D2C6C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103" name="Picture 13">
            <a:extLst>
              <a:ext uri="{FF2B5EF4-FFF2-40B4-BE49-F238E27FC236}">
                <a16:creationId xmlns:a16="http://schemas.microsoft.com/office/drawing/2014/main" id="{F967F55B-239B-E4EF-CA7B-361BC2BDC1B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1563" y="6329363"/>
            <a:ext cx="184943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10">
            <a:extLst>
              <a:ext uri="{FF2B5EF4-FFF2-40B4-BE49-F238E27FC236}">
                <a16:creationId xmlns:a16="http://schemas.microsoft.com/office/drawing/2014/main" id="{5E0BDB62-D7A1-B4E0-6F7F-AAF3F6260CD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6103938"/>
            <a:ext cx="21304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Text Placeholder 2">
            <a:extLst>
              <a:ext uri="{FF2B5EF4-FFF2-40B4-BE49-F238E27FC236}">
                <a16:creationId xmlns:a16="http://schemas.microsoft.com/office/drawing/2014/main" id="{29328891-266A-56EF-CCAC-1BA70CDD50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097371-0BCF-7C75-B070-3FAE35D277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54DCA02-2C77-774E-95ED-41DEA949DC98}" type="datetimeFigureOut">
              <a:rPr lang="en-US"/>
              <a:pPr>
                <a:defRPr/>
              </a:pPr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BF7F8-2BA5-4228-D997-9F38EE6A3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195E37-ABE8-41FD-A4D1-38AE524416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47C518-EA56-1C4F-9AE2-61BF674B47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1622F2-D43B-54AE-00E5-01C217B381DE}"/>
              </a:ext>
            </a:extLst>
          </p:cNvPr>
          <p:cNvSpPr/>
          <p:nvPr/>
        </p:nvSpPr>
        <p:spPr>
          <a:xfrm>
            <a:off x="0" y="5957888"/>
            <a:ext cx="12192000" cy="909637"/>
          </a:xfrm>
          <a:prstGeom prst="rect">
            <a:avLst/>
          </a:prstGeom>
          <a:solidFill>
            <a:srgbClr val="0D2C6C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127" name="Picture 13">
            <a:extLst>
              <a:ext uri="{FF2B5EF4-FFF2-40B4-BE49-F238E27FC236}">
                <a16:creationId xmlns:a16="http://schemas.microsoft.com/office/drawing/2014/main" id="{E5F27DA3-005D-18FD-138F-1068B45E7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1563" y="6329363"/>
            <a:ext cx="184943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10">
            <a:extLst>
              <a:ext uri="{FF2B5EF4-FFF2-40B4-BE49-F238E27FC236}">
                <a16:creationId xmlns:a16="http://schemas.microsoft.com/office/drawing/2014/main" id="{7F6D5DE3-CE80-4C7E-7C89-16BF2AA4B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6103938"/>
            <a:ext cx="21304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Text Placeholder 2">
            <a:extLst>
              <a:ext uri="{FF2B5EF4-FFF2-40B4-BE49-F238E27FC236}">
                <a16:creationId xmlns:a16="http://schemas.microsoft.com/office/drawing/2014/main" id="{07E64E14-5A58-74FC-5474-C3DE2B37D2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11031-DD65-5A1A-0B15-C2DD4F098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138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dirty="0"/>
              <a:t>MSU General PowerPoint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04871-BB50-9951-DC6E-ED6E84BFE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3500"/>
            <a:ext cx="10515600" cy="4191000"/>
          </a:xfrm>
        </p:spPr>
        <p:txBody>
          <a:bodyPr>
            <a:normAutofit fontScale="70000" lnSpcReduction="20000"/>
          </a:bodyPr>
          <a:lstStyle/>
          <a:p>
            <a:pPr marL="0" indent="0" fontAlgn="auto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This file is a blank template to help you create a university-related presentation. A few starter slides have been included for your convenience. </a:t>
            </a:r>
          </a:p>
          <a:p>
            <a:pPr marL="0" indent="0" fontAlgn="auto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There are five sets of slide layouts available for you to use from the “Layout” menu: </a:t>
            </a:r>
          </a:p>
          <a:p>
            <a:pPr marL="514350" indent="-514350" fontAlgn="auto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Standard blue background with logo.</a:t>
            </a:r>
          </a:p>
          <a:p>
            <a:pPr marL="514350" indent="-514350" fontAlgn="auto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Blue background without logo.</a:t>
            </a:r>
          </a:p>
          <a:p>
            <a:pPr marL="514350" indent="-514350" fontAlgn="auto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White backgrounds.</a:t>
            </a:r>
          </a:p>
          <a:p>
            <a:pPr marL="514350" indent="-514350" fontAlgn="auto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Blue bottom/blue background</a:t>
            </a:r>
          </a:p>
          <a:p>
            <a:pPr marL="514350" indent="-514350" fontAlgn="auto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Blue bottom/white background</a:t>
            </a:r>
          </a:p>
          <a:p>
            <a:pPr marL="0" indent="0" fontAlgn="auto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(The last two are legacy layouts that were previously available from University Communications.)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88E1CD-F805-0404-36C2-F60F81DC19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23513" y="6172200"/>
            <a:ext cx="1262062" cy="3206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72" name="Date Placeholder 6">
            <a:extLst>
              <a:ext uri="{FF2B5EF4-FFF2-40B4-BE49-F238E27FC236}">
                <a16:creationId xmlns:a16="http://schemas.microsoft.com/office/drawing/2014/main" id="{2FAFCAF7-6E62-B2A4-124A-8800FA967148}"/>
              </a:ext>
            </a:extLst>
          </p:cNvPr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838200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chemeClr val="bg1"/>
                </a:solidFill>
              </a:rPr>
              <a:t>Updated: </a:t>
            </a:r>
            <a:fld id="{85412980-6AEE-3A43-96B6-547B63CC70A3}" type="datetime1">
              <a:rPr lang="en-US" altLang="en-US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10/28/26</a:t>
            </a:fld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 Gradient">
            <a:extLst>
              <a:ext uri="{FF2B5EF4-FFF2-40B4-BE49-F238E27FC236}">
                <a16:creationId xmlns:a16="http://schemas.microsoft.com/office/drawing/2014/main" id="{962674EA-9ECE-8145-58C5-FFCA586C30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44075" y="0"/>
            <a:ext cx="923925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728B40-8256-1D1F-489E-06FACFB563F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Delete this slide when you are done.</a:t>
            </a:r>
          </a:p>
        </p:txBody>
      </p:sp>
      <p:sp>
        <p:nvSpPr>
          <p:cNvPr id="9218" name="Introductory Text">
            <a:extLst>
              <a:ext uri="{FF2B5EF4-FFF2-40B4-BE49-F238E27FC236}">
                <a16:creationId xmlns:a16="http://schemas.microsoft.com/office/drawing/2014/main" id="{A47D196C-2AE4-25C9-0BD7-50EDFC2BB78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581025" y="457200"/>
            <a:ext cx="54864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This slide contains ready-made utility elements you can copy onto other slides if needed to help with visibility. </a:t>
            </a:r>
          </a:p>
          <a:p>
            <a:pPr eaLnBrk="1" hangingPunct="1"/>
            <a:endParaRPr lang="en-US" altLang="en-US" dirty="0">
              <a:solidFill>
                <a:schemeClr val="bg1"/>
              </a:solidFill>
            </a:endParaRPr>
          </a:p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DELETE THIS SLIDE WHEN YOU’RE DONE.</a:t>
            </a:r>
          </a:p>
        </p:txBody>
      </p:sp>
      <p:sp>
        <p:nvSpPr>
          <p:cNvPr id="9220" name="TextBox 11">
            <a:extLst>
              <a:ext uri="{FF2B5EF4-FFF2-40B4-BE49-F238E27FC236}">
                <a16:creationId xmlns:a16="http://schemas.microsoft.com/office/drawing/2014/main" id="{F37260CF-FDB9-10A1-5865-05EE8B15416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396875" y="2636838"/>
            <a:ext cx="16859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r" eaLnBrk="1" hangingPunct="1"/>
            <a:r>
              <a:rPr lang="en-US" altLang="en-US" sz="1200" i="1">
                <a:solidFill>
                  <a:schemeClr val="bg1"/>
                </a:solidFill>
              </a:rPr>
              <a:t>Semi-transparent box to go behind other text on busy backgrounds.</a:t>
            </a:r>
          </a:p>
        </p:txBody>
      </p:sp>
      <p:sp>
        <p:nvSpPr>
          <p:cNvPr id="9219" name="TextBox 10">
            <a:extLst>
              <a:ext uri="{FF2B5EF4-FFF2-40B4-BE49-F238E27FC236}">
                <a16:creationId xmlns:a16="http://schemas.microsoft.com/office/drawing/2014/main" id="{30C5E6C8-4CE6-1832-7C42-E92E78C32BF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7296150" y="2544763"/>
            <a:ext cx="23479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algn="r" eaLnBrk="1" hangingPunct="1"/>
            <a:r>
              <a:rPr lang="en-US" altLang="en-US" sz="1200" i="1">
                <a:solidFill>
                  <a:schemeClr val="bg1"/>
                </a:solidFill>
              </a:rPr>
              <a:t>Background gradient. Expand its size to fit needed area. Adjust shading using the “Format Shape” tools.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AE9592A-2E80-EB6C-E629-F150FE3C7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23513" y="6172200"/>
            <a:ext cx="1262062" cy="3206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Text Background Box">
            <a:extLst>
              <a:ext uri="{FF2B5EF4-FFF2-40B4-BE49-F238E27FC236}">
                <a16:creationId xmlns:a16="http://schemas.microsoft.com/office/drawing/2014/main" id="{4636E995-FA04-93E0-3207-76FA6F9BF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59013" y="2628900"/>
            <a:ext cx="3648075" cy="660400"/>
          </a:xfrm>
          <a:prstGeom prst="rect">
            <a:avLst/>
          </a:prstGeom>
          <a:solidFill>
            <a:srgbClr val="362D2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Background Image">
            <a:extLst>
              <a:ext uri="{FF2B5EF4-FFF2-40B4-BE49-F238E27FC236}">
                <a16:creationId xmlns:a16="http://schemas.microsoft.com/office/drawing/2014/main" id="{F9DEB2E7-8A4C-4047-073B-21A6D45B5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Shade">
            <a:extLst>
              <a:ext uri="{FF2B5EF4-FFF2-40B4-BE49-F238E27FC236}">
                <a16:creationId xmlns:a16="http://schemas.microsoft.com/office/drawing/2014/main" id="{573B8D52-A8FC-6C47-93BD-326A8CB7AC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88" y="0"/>
            <a:ext cx="12190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">
            <a:extLst>
              <a:ext uri="{FF2B5EF4-FFF2-40B4-BE49-F238E27FC236}">
                <a16:creationId xmlns:a16="http://schemas.microsoft.com/office/drawing/2014/main" id="{3DE1CD75-4C60-AB88-D012-023BDD5E08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dirty="0"/>
              <a:t>Montana State University Template</a:t>
            </a:r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5D7536BA-24A4-8BFB-D505-27ED9D72F4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Insert Subtitle</a:t>
            </a:r>
          </a:p>
        </p:txBody>
      </p:sp>
      <p:pic>
        <p:nvPicPr>
          <p:cNvPr id="10243" name="MSU Logo" descr="Montana State University logo">
            <a:extLst>
              <a:ext uri="{FF2B5EF4-FFF2-40B4-BE49-F238E27FC236}">
                <a16:creationId xmlns:a16="http://schemas.microsoft.com/office/drawing/2014/main" id="{8AD03F3D-57D8-CC28-E4AA-2AD92EB11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013" y="5303838"/>
            <a:ext cx="1828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01FC-0BAC-1D1B-C8D3-DB2D164A675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End of presentation photo – the traditional M photo i</a:t>
            </a:r>
            <a:r>
              <a:rPr lang="en-US" altLang="en-US" dirty="0">
                <a:cs typeface="Calibri" panose="020F0502020204030204" pitchFamily="34" charset="0"/>
              </a:rPr>
              <a:t>ncoming first-year students in Bobcat Stadium</a:t>
            </a:r>
            <a:endParaRPr lang="en-US" dirty="0"/>
          </a:p>
        </p:txBody>
      </p:sp>
      <p:pic>
        <p:nvPicPr>
          <p:cNvPr id="12289" name="M Photo" descr="High, overlooking photo of all the freshman in an M shape on the Bobcat football field, with Champ and the President in the front.">
            <a:extLst>
              <a:ext uri="{FF2B5EF4-FFF2-40B4-BE49-F238E27FC236}">
                <a16:creationId xmlns:a16="http://schemas.microsoft.com/office/drawing/2014/main" id="{6EAA4A2B-2FBB-DFF5-E016-C042D022A0CE}"/>
              </a:ext>
            </a:extLst>
          </p:cNvPr>
          <p:cNvPicPr>
            <a:picLocks noGrp="1" noRot="1" noChangeAspect="1" noMove="1" noResize="1" noEditPoints="1" noAdjustHandles="1" noChangeArrowheads="1" noCrop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0413" cy="6858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 Color">
            <a:extLst>
              <a:ext uri="{FF2B5EF4-FFF2-40B4-BE49-F238E27FC236}">
                <a16:creationId xmlns:a16="http://schemas.microsoft.com/office/drawing/2014/main" id="{E204B997-6E74-8345-AAF0-F431EBEFB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7B6C2C-704F-0ACA-AFC5-A491EA1D828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Montana State University – Mountains and Minds</a:t>
            </a:r>
          </a:p>
        </p:txBody>
      </p:sp>
      <p:pic>
        <p:nvPicPr>
          <p:cNvPr id="14339" name="MSU Logo" descr="Montana State University - Mountains and Minds">
            <a:extLst>
              <a:ext uri="{FF2B5EF4-FFF2-40B4-BE49-F238E27FC236}">
                <a16:creationId xmlns:a16="http://schemas.microsoft.com/office/drawing/2014/main" id="{F5F1E216-2619-9D5E-9A5F-9E9D36638B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950" y="2355850"/>
            <a:ext cx="2578100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ndard Template">
  <a:themeElements>
    <a:clrScheme name="Montana State University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62860"/>
      </a:accent1>
      <a:accent2>
        <a:srgbClr val="F3B324"/>
      </a:accent2>
      <a:accent3>
        <a:srgbClr val="FADA92"/>
      </a:accent3>
      <a:accent4>
        <a:srgbClr val="585858"/>
      </a:accent4>
      <a:accent5>
        <a:srgbClr val="4471C3"/>
      </a:accent5>
      <a:accent6>
        <a:srgbClr val="F7931E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lank MSU PowerPoint (2025.09.09)" id="{91F18519-9873-3D4D-9977-50EBE5D8698C}" vid="{9FB407CA-C8D7-BB4A-B221-3569E97F219B}"/>
    </a:ext>
  </a:extLst>
</a:theme>
</file>

<file path=ppt/theme/theme2.xml><?xml version="1.0" encoding="utf-8"?>
<a:theme xmlns:a="http://schemas.openxmlformats.org/drawingml/2006/main" name="No corner logo">
  <a:themeElements>
    <a:clrScheme name="Montana State University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62860"/>
      </a:accent1>
      <a:accent2>
        <a:srgbClr val="F3B324"/>
      </a:accent2>
      <a:accent3>
        <a:srgbClr val="FADA92"/>
      </a:accent3>
      <a:accent4>
        <a:srgbClr val="585858"/>
      </a:accent4>
      <a:accent5>
        <a:srgbClr val="4471C3"/>
      </a:accent5>
      <a:accent6>
        <a:srgbClr val="F7931E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lank MSU PowerPoint (2025.09.09)" id="{91F18519-9873-3D4D-9977-50EBE5D8698C}" vid="{9CE74711-AF0A-8744-85CF-BADF05100C4F}"/>
    </a:ext>
  </a:extLst>
</a:theme>
</file>

<file path=ppt/theme/theme3.xml><?xml version="1.0" encoding="utf-8"?>
<a:theme xmlns:a="http://schemas.openxmlformats.org/drawingml/2006/main" name="Inverted Standard Template">
  <a:themeElements>
    <a:clrScheme name="Montana State University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62860"/>
      </a:accent1>
      <a:accent2>
        <a:srgbClr val="F3B324"/>
      </a:accent2>
      <a:accent3>
        <a:srgbClr val="FADA92"/>
      </a:accent3>
      <a:accent4>
        <a:srgbClr val="585858"/>
      </a:accent4>
      <a:accent5>
        <a:srgbClr val="4471C3"/>
      </a:accent5>
      <a:accent6>
        <a:srgbClr val="F7931E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lank MSU PowerPoint (2025.09.09)" id="{91F18519-9873-3D4D-9977-50EBE5D8698C}" vid="{B12700CA-5904-B040-88F7-69EDE0C7B0A1}"/>
    </a:ext>
  </a:extLst>
</a:theme>
</file>

<file path=ppt/theme/theme4.xml><?xml version="1.0" encoding="utf-8"?>
<a:theme xmlns:a="http://schemas.openxmlformats.org/drawingml/2006/main" name="Simple Blue Background">
  <a:themeElements>
    <a:clrScheme name="Montana State University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62860"/>
      </a:accent1>
      <a:accent2>
        <a:srgbClr val="F3B324"/>
      </a:accent2>
      <a:accent3>
        <a:srgbClr val="FADA92"/>
      </a:accent3>
      <a:accent4>
        <a:srgbClr val="585858"/>
      </a:accent4>
      <a:accent5>
        <a:srgbClr val="4471C3"/>
      </a:accent5>
      <a:accent6>
        <a:srgbClr val="F7931E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 MSU PowerPoint (2025.09.09)" id="{91F18519-9873-3D4D-9977-50EBE5D8698C}" vid="{B24BDDC9-5648-C741-AF87-0BAB7F20EB37}"/>
    </a:ext>
  </a:extLst>
</a:theme>
</file>

<file path=ppt/theme/theme5.xml><?xml version="1.0" encoding="utf-8"?>
<a:theme xmlns:a="http://schemas.openxmlformats.org/drawingml/2006/main" name="Simple White Background">
  <a:themeElements>
    <a:clrScheme name="Montana State University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62860"/>
      </a:accent1>
      <a:accent2>
        <a:srgbClr val="F3B324"/>
      </a:accent2>
      <a:accent3>
        <a:srgbClr val="FADA92"/>
      </a:accent3>
      <a:accent4>
        <a:srgbClr val="585858"/>
      </a:accent4>
      <a:accent5>
        <a:srgbClr val="4471C3"/>
      </a:accent5>
      <a:accent6>
        <a:srgbClr val="F7931E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 MSU PowerPoint (2025.09.09)" id="{91F18519-9873-3D4D-9977-50EBE5D8698C}" vid="{46D602AF-FBE4-B146-9238-EE1653A895C8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3380ef4-09d4-4340-8ccb-160c32c60401">
      <Terms xmlns="http://schemas.microsoft.com/office/infopath/2007/PartnerControls"/>
    </lcf76f155ced4ddcb4097134ff3c332f>
    <TaxCatchAll xmlns="7eb697ea-89e6-4a08-90bb-c11f41386e5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A1B80212167E4CB7BEF9FBFA5891EB" ma:contentTypeVersion="20" ma:contentTypeDescription="Create a new document." ma:contentTypeScope="" ma:versionID="01da7357bba57fecb987cc18b103ce26">
  <xsd:schema xmlns:xsd="http://www.w3.org/2001/XMLSchema" xmlns:xs="http://www.w3.org/2001/XMLSchema" xmlns:p="http://schemas.microsoft.com/office/2006/metadata/properties" xmlns:ns2="e3380ef4-09d4-4340-8ccb-160c32c60401" xmlns:ns3="7eb697ea-89e6-4a08-90bb-c11f41386e51" targetNamespace="http://schemas.microsoft.com/office/2006/metadata/properties" ma:root="true" ma:fieldsID="73dd797351da2147b1772c8364c73a3e" ns2:_="" ns3:_="">
    <xsd:import namespace="e3380ef4-09d4-4340-8ccb-160c32c60401"/>
    <xsd:import namespace="7eb697ea-89e6-4a08-90bb-c11f41386e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380ef4-09d4-4340-8ccb-160c32c604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66bcfc7-c51b-4bc8-8383-b8f609394d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Tags" ma:index="21" nillable="true" ma:displayName="Tags" ma:internalName="MediaServiceAutoTags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b697ea-89e6-4a08-90bb-c11f41386e5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11c2aba-8739-421f-ae05-1e36b8c598e7}" ma:internalName="TaxCatchAll" ma:showField="CatchAllData" ma:web="7eb697ea-89e6-4a08-90bb-c11f41386e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BAA8853-61ED-4A47-BFAD-70ACAAA49D69}">
  <ds:schemaRefs>
    <ds:schemaRef ds:uri="http://schemas.microsoft.com/office/2006/metadata/properties"/>
    <ds:schemaRef ds:uri="http://schemas.microsoft.com/office/infopath/2007/PartnerControls"/>
    <ds:schemaRef ds:uri="e3380ef4-09d4-4340-8ccb-160c32c60401"/>
    <ds:schemaRef ds:uri="7eb697ea-89e6-4a08-90bb-c11f41386e51"/>
  </ds:schemaRefs>
</ds:datastoreItem>
</file>

<file path=customXml/itemProps2.xml><?xml version="1.0" encoding="utf-8"?>
<ds:datastoreItem xmlns:ds="http://schemas.openxmlformats.org/officeDocument/2006/customXml" ds:itemID="{37143830-94B5-8442-9BB8-B43D5546D4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3C747B4-9E42-45AB-976B-EB746CBE6E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380ef4-09d4-4340-8ccb-160c32c60401"/>
    <ds:schemaRef ds:uri="7eb697ea-89e6-4a08-90bb-c11f41386e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Standard Template</Template>
  <TotalTime>37</TotalTime>
  <Words>211</Words>
  <Application>Microsoft Macintosh PowerPoint</Application>
  <PresentationFormat>Widescreen</PresentationFormat>
  <Paragraphs>26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Aptos</vt:lpstr>
      <vt:lpstr>Aptos Display</vt:lpstr>
      <vt:lpstr>Aptos SemiBold</vt:lpstr>
      <vt:lpstr>Arial</vt:lpstr>
      <vt:lpstr>Calibri</vt:lpstr>
      <vt:lpstr>Standard Template</vt:lpstr>
      <vt:lpstr>No corner logo</vt:lpstr>
      <vt:lpstr>Inverted Standard Template</vt:lpstr>
      <vt:lpstr>Simple Blue Background</vt:lpstr>
      <vt:lpstr>Simple White Background</vt:lpstr>
      <vt:lpstr>MSU General PowerPoint Template</vt:lpstr>
      <vt:lpstr>Delete this slide when you are done.</vt:lpstr>
      <vt:lpstr>Montana State University Template</vt:lpstr>
      <vt:lpstr>End of presentation photo – the traditional M photo incoming first-year students in Bobcat Stadium</vt:lpstr>
      <vt:lpstr>Montana State University – Mountains and Minds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Becker, Michael</dc:creator>
  <cp:lastModifiedBy>Arndt, Justin</cp:lastModifiedBy>
  <cp:revision>3</cp:revision>
  <dcterms:created xsi:type="dcterms:W3CDTF">2025-11-21T16:52:00Z</dcterms:created>
  <dcterms:modified xsi:type="dcterms:W3CDTF">2026-10-28T20:51:46Z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0x01010039A1B80212167E4CB7BEF9FBFA5891EB</vt:lpwstr>
  </property>
  <property fmtid="{D5CDD505-2E9C-101B-9397-08002B2CF9AE}" pid="3" name="MediaServiceImageTags">
    <vt:lpwstr/>
  </property>
</Properties>
</file>